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71" r:id="rId5"/>
    <p:sldId id="272" r:id="rId6"/>
    <p:sldId id="273" r:id="rId7"/>
    <p:sldId id="274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7305AA-2F86-4CC3-8B15-34D99BA8C3DE}" type="datetimeFigureOut">
              <a:rPr lang="ru-RU" smtClean="0"/>
              <a:t>28.12.2016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4C294DA-0181-48B7-98A4-85C36F21B92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105273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6700" dirty="0" smtClean="0"/>
              <a:t>Елочная игрушка </a:t>
            </a:r>
            <a:br>
              <a:rPr lang="ru-RU" sz="6700" dirty="0" smtClean="0"/>
            </a:br>
            <a:r>
              <a:rPr lang="ru-RU" sz="6700" dirty="0" smtClean="0"/>
              <a:t>«СНЕГИРЬ»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Мастерим вместе с детьми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005064"/>
            <a:ext cx="5248672" cy="232866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Мастерили игрушку: </a:t>
            </a:r>
          </a:p>
          <a:p>
            <a:pPr algn="r"/>
            <a:r>
              <a:rPr lang="ru-RU" dirty="0" smtClean="0"/>
              <a:t>дети подготовительной группы «Зайчики» и </a:t>
            </a:r>
          </a:p>
          <a:p>
            <a:pPr algn="r"/>
            <a:r>
              <a:rPr lang="ru-RU" dirty="0" smtClean="0"/>
              <a:t>воспитатель </a:t>
            </a:r>
            <a:r>
              <a:rPr lang="ru-RU" dirty="0" err="1" smtClean="0"/>
              <a:t>ЖарковаС.И</a:t>
            </a:r>
            <a:r>
              <a:rPr lang="ru-RU" dirty="0" smtClean="0"/>
              <a:t>. МБДОУ № 519</a:t>
            </a:r>
            <a:endParaRPr lang="ru-RU" dirty="0"/>
          </a:p>
        </p:txBody>
      </p:sp>
      <p:pic>
        <p:nvPicPr>
          <p:cNvPr id="4" name="Содержимое 5" descr="1482766665123_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2952328" cy="3961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Игрушка </a:t>
            </a:r>
            <a:r>
              <a:rPr lang="ru-RU" b="1" dirty="0" smtClean="0"/>
              <a:t>из помпонов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7498080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С </a:t>
            </a:r>
            <a:r>
              <a:rPr lang="ru-RU" dirty="0" smtClean="0"/>
              <a:t>этой игрушки мы </a:t>
            </a:r>
            <a:r>
              <a:rPr lang="ru-RU" dirty="0" smtClean="0"/>
              <a:t>с ребятами начали </a:t>
            </a:r>
            <a:r>
              <a:rPr lang="ru-RU" dirty="0" smtClean="0"/>
              <a:t>подготовку к празднику в этом году. На сердце даже теплее становится, когда с веток елки на тебя смотрит </a:t>
            </a:r>
            <a:r>
              <a:rPr lang="ru-RU" dirty="0" smtClean="0"/>
              <a:t>пушистая птичка, сделанная </a:t>
            </a:r>
            <a:r>
              <a:rPr lang="ru-RU" dirty="0" smtClean="0"/>
              <a:t>своими руками. 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4" descr="1482766665123_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01008"/>
            <a:ext cx="2376264" cy="318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для игрушки: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38296" y="1412776"/>
            <a:ext cx="4505704" cy="51236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Картон черного цвета желательно с двух сторон</a:t>
            </a:r>
          </a:p>
          <a:p>
            <a:r>
              <a:rPr lang="ru-RU" dirty="0" smtClean="0"/>
              <a:t>Обычный картон</a:t>
            </a:r>
          </a:p>
          <a:p>
            <a:r>
              <a:rPr lang="ru-RU" dirty="0" smtClean="0"/>
              <a:t>Нитки красного, оранжевого, </a:t>
            </a:r>
            <a:r>
              <a:rPr lang="ru-RU" dirty="0" err="1" smtClean="0"/>
              <a:t>розового</a:t>
            </a:r>
            <a:r>
              <a:rPr lang="ru-RU" dirty="0" smtClean="0"/>
              <a:t> цветов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Пуговки (глазки)</a:t>
            </a:r>
          </a:p>
          <a:p>
            <a:endParaRPr lang="ru-RU" dirty="0"/>
          </a:p>
        </p:txBody>
      </p:sp>
      <p:pic>
        <p:nvPicPr>
          <p:cNvPr id="6" name="Содержимое 3" descr="SAM_9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427984" cy="3320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помпон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498080" cy="4800600"/>
          </a:xfrm>
        </p:spPr>
        <p:txBody>
          <a:bodyPr/>
          <a:lstStyle/>
          <a:p>
            <a:r>
              <a:rPr lang="ru-RU" dirty="0" smtClean="0"/>
              <a:t>Чем толще нитка, тем меньше ее </a:t>
            </a:r>
            <a:r>
              <a:rPr lang="ru-RU" dirty="0" smtClean="0"/>
              <a:t>пойдет </a:t>
            </a:r>
            <a:r>
              <a:rPr lang="ru-RU" dirty="0" smtClean="0"/>
              <a:t>на создание </a:t>
            </a:r>
            <a:r>
              <a:rPr lang="ru-RU" dirty="0" smtClean="0"/>
              <a:t>помпона.</a:t>
            </a:r>
          </a:p>
          <a:p>
            <a:r>
              <a:rPr lang="ru-RU" dirty="0" smtClean="0"/>
              <a:t>Вырезаем из картона или любого другого плотного материала кружок и начинаем обматывать нитками. </a:t>
            </a:r>
            <a:endParaRPr lang="ru-RU" dirty="0" smtClean="0"/>
          </a:p>
        </p:txBody>
      </p:sp>
      <p:pic>
        <p:nvPicPr>
          <p:cNvPr id="4" name="Содержимое 4" descr="SAM_9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050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1" descr="148276668566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61048"/>
            <a:ext cx="3672408" cy="273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498080" cy="4800600"/>
          </a:xfrm>
        </p:spPr>
        <p:txBody>
          <a:bodyPr/>
          <a:lstStyle/>
          <a:p>
            <a:r>
              <a:rPr lang="ru-RU" dirty="0" smtClean="0"/>
              <a:t>Когда отверстие с трудом будет пропускать карандаш, смело разрезайте по контуру круга ваши нити.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6" descr="1482766665123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3096344" cy="415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7" descr="1482766665123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564904"/>
            <a:ext cx="2903421" cy="389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Затягиваем ниткой и убираем картон</a:t>
            </a:r>
            <a:endParaRPr lang="ru-RU" dirty="0"/>
          </a:p>
        </p:txBody>
      </p:sp>
      <p:pic>
        <p:nvPicPr>
          <p:cNvPr id="7" name="Содержимое 4" descr="1482766665123_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3475846" cy="46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1482766665123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475846" cy="46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контур птички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124744"/>
            <a:ext cx="3657600" cy="4663440"/>
          </a:xfrm>
        </p:spPr>
        <p:txBody>
          <a:bodyPr/>
          <a:lstStyle/>
          <a:p>
            <a:r>
              <a:rPr lang="ru-RU" dirty="0" smtClean="0"/>
              <a:t>Из черного картона вырезаем контур птички. </a:t>
            </a:r>
          </a:p>
          <a:p>
            <a:r>
              <a:rPr lang="ru-RU" dirty="0" smtClean="0"/>
              <a:t>Прорезаем дырочку внутри и просовываем наш помпон.</a:t>
            </a:r>
          </a:p>
        </p:txBody>
      </p:sp>
      <p:pic>
        <p:nvPicPr>
          <p:cNvPr id="5" name="Содержимое 10" descr="1482766685667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5826290">
            <a:off x="806988" y="870914"/>
            <a:ext cx="2511009" cy="336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1482766665123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861048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Последний штрих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Приклеиваем глазки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 могут быть пуговки , глазки можно купить готовые или нарисовать на картоне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Подвешиваем на ниточку.</a:t>
            </a:r>
            <a:endParaRPr lang="ru-RU" dirty="0"/>
          </a:p>
        </p:txBody>
      </p:sp>
      <p:pic>
        <p:nvPicPr>
          <p:cNvPr id="6" name="Содержимое 5" descr="1482766665123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213507">
            <a:off x="721155" y="1735265"/>
            <a:ext cx="4528507" cy="337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такие птички у нас </a:t>
            </a:r>
            <a:r>
              <a:rPr lang="ru-RU" smtClean="0"/>
              <a:t>получились.</a:t>
            </a:r>
            <a:endParaRPr lang="ru-RU" dirty="0"/>
          </a:p>
        </p:txBody>
      </p:sp>
      <p:pic>
        <p:nvPicPr>
          <p:cNvPr id="13" name="Содержимое 5" descr="SAM_9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85531">
            <a:off x="5378913" y="18478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SAM_966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5965123">
            <a:off x="-84028" y="210336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148276666512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996952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178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Елочная игрушка  «СНЕГИРЬ» Мастерим вместе с детьми</vt:lpstr>
      <vt:lpstr>Игрушка из помпонов </vt:lpstr>
      <vt:lpstr>Материалы для игрушки:</vt:lpstr>
      <vt:lpstr>Готовим помпон</vt:lpstr>
      <vt:lpstr>Слайд 5</vt:lpstr>
      <vt:lpstr>Затягиваем ниткой и убираем картон</vt:lpstr>
      <vt:lpstr>Готовим контур птички</vt:lpstr>
      <vt:lpstr>Последний штрих</vt:lpstr>
      <vt:lpstr>Вот такие птички у нас получились.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Елочная игрушка  «СНЕГИРЬ» Мастерим вместе с детьми</dc:title>
  <dc:creator>alex</dc:creator>
  <cp:lastModifiedBy>alex</cp:lastModifiedBy>
  <cp:revision>5</cp:revision>
  <dcterms:created xsi:type="dcterms:W3CDTF">2016-12-28T10:46:39Z</dcterms:created>
  <dcterms:modified xsi:type="dcterms:W3CDTF">2016-12-28T11:31:10Z</dcterms:modified>
</cp:coreProperties>
</file>