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342EF7-DF53-4981-8E01-A9EE0E601EFA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32B7B3-59A5-4319-81DF-647CABE9752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46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780928"/>
            <a:ext cx="4508500" cy="3382962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Сюжетно-ролевая игра</a:t>
            </a:r>
            <a:br>
              <a:rPr lang="ru-RU" dirty="0" smtClean="0"/>
            </a:br>
            <a:r>
              <a:rPr lang="ru-RU" dirty="0" smtClean="0"/>
              <a:t>«Магазин»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6760840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Реквизит для сюжетно-ролевой игры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Воспитатель МБДОУ  №519 г. Екатеринбург</a:t>
            </a:r>
          </a:p>
          <a:p>
            <a:pPr algn="l"/>
            <a:r>
              <a:rPr lang="ru-RU" sz="1600" dirty="0" err="1" smtClean="0">
                <a:solidFill>
                  <a:schemeClr val="bg1"/>
                </a:solidFill>
              </a:rPr>
              <a:t>Жаркова</a:t>
            </a:r>
            <a:r>
              <a:rPr lang="ru-RU" sz="1600" dirty="0" smtClean="0">
                <a:solidFill>
                  <a:schemeClr val="bg1"/>
                </a:solidFill>
              </a:rPr>
              <a:t> Светлана Ивановна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F:\ФОТО новые\Работа\SAM_65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3330252" cy="22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:\ФОТО новые\Работа\SAM_646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SAM_648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3573016"/>
            <a:ext cx="4038600" cy="3028950"/>
          </a:xfrm>
        </p:spPr>
      </p:pic>
      <p:pic>
        <p:nvPicPr>
          <p:cNvPr id="9" name="Рисунок 8" descr="F:\ФОТО новые\Работа\SAM_64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4194349" cy="309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133528" cy="185963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</a:t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«магазин» ДО …</a:t>
            </a:r>
            <a:endParaRPr lang="ru-RU" dirty="0"/>
          </a:p>
        </p:txBody>
      </p:sp>
      <p:pic>
        <p:nvPicPr>
          <p:cNvPr id="7" name="Содержимое 6" descr="SAM_64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4038600" cy="3028950"/>
          </a:xfrm>
        </p:spPr>
      </p:pic>
      <p:pic>
        <p:nvPicPr>
          <p:cNvPr id="8" name="Содержимое 7" descr="SAM_64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988840"/>
            <a:ext cx="3325416" cy="4433888"/>
          </a:xfrm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395536" y="5157192"/>
            <a:ext cx="3391272" cy="1523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Мы переехали в новую группу и работы предстояло много….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0"/>
            <a:ext cx="5832648" cy="9807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Атрибуты из подручных средств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179512" y="836712"/>
            <a:ext cx="2815208" cy="476361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Рекламная рассылка в почтовых  ящиках очень часто  оказывается в мусорном ведре или урне.  Я нашла для цветных </a:t>
            </a:r>
            <a:r>
              <a:rPr lang="ru-RU" sz="1600" dirty="0" err="1" smtClean="0"/>
              <a:t>флаеров</a:t>
            </a:r>
            <a:r>
              <a:rPr lang="ru-RU" sz="1600" dirty="0" smtClean="0"/>
              <a:t>  хорошее применение. Пятитысячные купюры очень хорошо «прижились» в нашем магазине.</a:t>
            </a:r>
            <a:endParaRPr lang="ru-RU" sz="1600" dirty="0"/>
          </a:p>
        </p:txBody>
      </p:sp>
      <p:pic>
        <p:nvPicPr>
          <p:cNvPr id="7" name="Содержимое 6" descr="SAM_6460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8082" b="18082"/>
          <a:stretch>
            <a:fillRect/>
          </a:stretch>
        </p:blipFill>
        <p:spPr>
          <a:xfrm rot="420000">
            <a:off x="565289" y="3272638"/>
            <a:ext cx="3526133" cy="3001503"/>
          </a:xfrm>
        </p:spPr>
      </p:pic>
      <p:sp>
        <p:nvSpPr>
          <p:cNvPr id="11" name="Прямоугольник 10"/>
          <p:cNvSpPr/>
          <p:nvPr/>
        </p:nvSpPr>
        <p:spPr>
          <a:xfrm>
            <a:off x="4932040" y="436510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изготовления витрин для фруктов в ход пошли коробки из под конфет и гуашевых красок, обтянутых цветной липкой лентой.</a:t>
            </a:r>
            <a:endParaRPr lang="ru-RU" dirty="0"/>
          </a:p>
        </p:txBody>
      </p:sp>
      <p:pic>
        <p:nvPicPr>
          <p:cNvPr id="13" name="Содержимое 12" descr="SAM_65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764888" cy="28236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Форма </a:t>
            </a:r>
            <a:r>
              <a:rPr lang="ru-RU" dirty="0" smtClean="0"/>
              <a:t> </a:t>
            </a:r>
            <a:r>
              <a:rPr lang="ru-RU" dirty="0" smtClean="0"/>
              <a:t>для продавца</a:t>
            </a:r>
            <a:endParaRPr lang="ru-RU" dirty="0"/>
          </a:p>
        </p:txBody>
      </p:sp>
      <p:pic>
        <p:nvPicPr>
          <p:cNvPr id="14" name="Содержимое 13" descr="SAM_63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038600" cy="3028950"/>
          </a:xfrm>
        </p:spPr>
      </p:pic>
      <p:sp>
        <p:nvSpPr>
          <p:cNvPr id="12" name="Прямоугольник 11"/>
          <p:cNvSpPr/>
          <p:nvPr/>
        </p:nvSpPr>
        <p:spPr>
          <a:xfrm>
            <a:off x="467544" y="54452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Форма для продавца получилась яркой и красивой. Для прочности козырька- </a:t>
            </a:r>
            <a:r>
              <a:rPr lang="ru-RU" sz="1600" dirty="0" err="1" smtClean="0">
                <a:solidFill>
                  <a:schemeClr val="tx1"/>
                </a:solidFill>
              </a:rPr>
              <a:t>кепочки</a:t>
            </a:r>
            <a:r>
              <a:rPr lang="ru-RU" sz="1600" dirty="0" smtClean="0">
                <a:solidFill>
                  <a:schemeClr val="tx1"/>
                </a:solidFill>
              </a:rPr>
              <a:t>, я использовала  пластиковую бутылку. Понравилось как девочкам, так и мальчикам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15" name="Содержимое 14" descr="SAM_65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«Продукты» из соленого теста</a:t>
            </a:r>
            <a:endParaRPr lang="ru-RU" dirty="0"/>
          </a:p>
        </p:txBody>
      </p:sp>
      <p:pic>
        <p:nvPicPr>
          <p:cNvPr id="12" name="Содержимое 11" descr="SAM_64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3" name="Содержимое 12" descr="SAM_64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1855788"/>
            <a:ext cx="4040188" cy="65881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Тортик</a:t>
            </a:r>
            <a:r>
              <a:rPr lang="ru-RU" dirty="0" smtClean="0">
                <a:solidFill>
                  <a:schemeClr val="tx1"/>
                </a:solidFill>
              </a:rPr>
              <a:t>, пельмени, рогалики и баранки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«Магазин» ПОСЛЕ…..</a:t>
            </a:r>
            <a:endParaRPr lang="ru-RU" dirty="0"/>
          </a:p>
        </p:txBody>
      </p:sp>
      <p:pic>
        <p:nvPicPr>
          <p:cNvPr id="10" name="Содержимое 9" descr="SAM_64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3542184" cy="4722912"/>
          </a:xfrm>
        </p:spPr>
      </p:pic>
      <p:pic>
        <p:nvPicPr>
          <p:cNvPr id="11" name="Содержимое 10" descr="SAM_64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Отделы: сладости, фрукты – овощи. </a:t>
            </a:r>
            <a:endParaRPr lang="ru-RU" sz="3600" dirty="0"/>
          </a:p>
        </p:txBody>
      </p:sp>
      <p:pic>
        <p:nvPicPr>
          <p:cNvPr id="5" name="Содержимое 4" descr="SAM_64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4038600" cy="3028950"/>
          </a:xfrm>
        </p:spPr>
      </p:pic>
      <p:pic>
        <p:nvPicPr>
          <p:cNvPr id="6" name="Содержимое 5" descr="SAM_64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212976"/>
            <a:ext cx="4326632" cy="324497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Отделы: </a:t>
            </a:r>
            <a:br>
              <a:rPr lang="ru-RU" sz="4000" dirty="0" smtClean="0"/>
            </a:br>
            <a:r>
              <a:rPr lang="ru-RU" sz="4000" dirty="0" smtClean="0"/>
              <a:t>игрушки, хлебобулочные изделия</a:t>
            </a:r>
            <a:endParaRPr lang="ru-RU" sz="4000" dirty="0"/>
          </a:p>
        </p:txBody>
      </p:sp>
      <p:pic>
        <p:nvPicPr>
          <p:cNvPr id="5" name="Содержимое 4" descr="SAM_64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038600" cy="3028950"/>
          </a:xfrm>
        </p:spPr>
      </p:pic>
      <p:pic>
        <p:nvPicPr>
          <p:cNvPr id="6" name="Содержимое 5" descr="SAM_64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852936"/>
            <a:ext cx="4626603" cy="34699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Радость детей</a:t>
            </a:r>
            <a:endParaRPr lang="ru-RU" dirty="0"/>
          </a:p>
        </p:txBody>
      </p:sp>
      <p:pic>
        <p:nvPicPr>
          <p:cNvPr id="5" name="Содержимое 4" descr="SAM_64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722613" cy="3541960"/>
          </a:xfrm>
        </p:spPr>
      </p:pic>
      <p:pic>
        <p:nvPicPr>
          <p:cNvPr id="6" name="Содержимое 5" descr="SAM_64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404664"/>
            <a:ext cx="4038600" cy="3028950"/>
          </a:xfrm>
        </p:spPr>
      </p:pic>
      <p:pic>
        <p:nvPicPr>
          <p:cNvPr id="7" name="Рисунок 6" descr="F:\ФОТО новые\Работа\SAM_64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3474268" cy="273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152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Сюжетно-ролевая игра «Магазин»</vt:lpstr>
      <vt:lpstr>Наш «магазин» ДО …</vt:lpstr>
      <vt:lpstr>Атрибуты из подручных средств</vt:lpstr>
      <vt:lpstr>Форма  для продавца</vt:lpstr>
      <vt:lpstr>«Продукты» из соленого теста</vt:lpstr>
      <vt:lpstr>«Магазин» ПОСЛЕ…..</vt:lpstr>
      <vt:lpstr>Отделы: сладости, фрукты – овощи. </vt:lpstr>
      <vt:lpstr>Отделы:  игрушки, хлебобулочные изделия</vt:lpstr>
      <vt:lpstr>Радость детей</vt:lpstr>
      <vt:lpstr>Слайд 10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xXxferarixXx</dc:creator>
  <cp:lastModifiedBy>xXxferarixXx</cp:lastModifiedBy>
  <cp:revision>15</cp:revision>
  <dcterms:created xsi:type="dcterms:W3CDTF">2015-02-20T16:18:30Z</dcterms:created>
  <dcterms:modified xsi:type="dcterms:W3CDTF">2015-02-20T18:26:04Z</dcterms:modified>
</cp:coreProperties>
</file>