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4" r:id="rId6"/>
    <p:sldId id="266" r:id="rId7"/>
    <p:sldId id="265" r:id="rId8"/>
    <p:sldId id="267" r:id="rId9"/>
    <p:sldId id="259" r:id="rId10"/>
    <p:sldId id="262" r:id="rId11"/>
    <p:sldId id="263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A5FC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FC64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8358246" cy="207170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«Путешествие по сказкам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Э.Н. Успенского и В.Г. </a:t>
            </a:r>
            <a:r>
              <a:rPr lang="ru-RU" b="1" dirty="0" err="1" smtClean="0">
                <a:solidFill>
                  <a:srgbClr val="0070C0"/>
                </a:solidFill>
              </a:rPr>
              <a:t>Сутеева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4429132"/>
            <a:ext cx="6400800" cy="1752600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0070C0"/>
                </a:solidFill>
              </a:rPr>
              <a:t>МБДОУ № 519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0070C0"/>
                </a:solidFill>
              </a:rPr>
              <a:t>Печёркина В.А. 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0070C0"/>
                </a:solidFill>
              </a:rPr>
              <a:t>Учитель-логопед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314" name="Picture 2" descr="https://ds05.infourok.ru/uploads/ex/0b25/00054ecc-9cd2147c/hello_html_3e446d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928934"/>
            <a:ext cx="4500554" cy="363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</a:t>
            </a:r>
            <a:r>
              <a:rPr lang="ru-RU" dirty="0" smtClean="0"/>
              <a:t>ро </a:t>
            </a:r>
            <a:r>
              <a:rPr lang="ru-RU" dirty="0" smtClean="0"/>
              <a:t>декорации </a:t>
            </a:r>
            <a:r>
              <a:rPr lang="ru-RU" dirty="0" smtClean="0"/>
              <a:t>мы помнили,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своими руками всё исполнили</a:t>
            </a:r>
            <a:endParaRPr lang="ru-RU" dirty="0"/>
          </a:p>
        </p:txBody>
      </p:sp>
      <p:pic>
        <p:nvPicPr>
          <p:cNvPr id="4099" name="Picture 3" descr="C:\Users\Home\Downloads\IMG_20210329_095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643050"/>
            <a:ext cx="2357454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Home\Downloads\IMG_20210329_093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43050"/>
            <a:ext cx="2286016" cy="3048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Home\Downloads\IMG-20210329-WA0027.jpg"/>
          <p:cNvPicPr>
            <a:picLocks noChangeAspect="1" noChangeArrowheads="1"/>
          </p:cNvPicPr>
          <p:nvPr/>
        </p:nvPicPr>
        <p:blipFill>
          <a:blip r:embed="rId4"/>
          <a:srcRect t="5208" b="29167"/>
          <a:stretch>
            <a:fillRect/>
          </a:stretch>
        </p:blipFill>
        <p:spPr bwMode="auto">
          <a:xfrm>
            <a:off x="2357422" y="3089632"/>
            <a:ext cx="4306676" cy="3768368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Home\Downloads\IMG_20210330_1042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779445" cy="358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Репетировали в зале</a:t>
            </a:r>
            <a:br>
              <a:rPr lang="ru-RU" dirty="0" smtClean="0"/>
            </a:br>
            <a:r>
              <a:rPr lang="ru-RU" dirty="0" smtClean="0"/>
              <a:t>и слова запоминали</a:t>
            </a:r>
            <a:endParaRPr lang="ru-RU" dirty="0"/>
          </a:p>
        </p:txBody>
      </p:sp>
      <p:pic>
        <p:nvPicPr>
          <p:cNvPr id="1027" name="Picture 3" descr="C:\Users\Home\Downloads\IMG_20210330_1045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7562"/>
            <a:ext cx="4405343" cy="330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ownloads\IMG_20210330_1042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648" r="10821"/>
          <a:stretch>
            <a:fillRect/>
          </a:stretch>
        </p:blipFill>
        <p:spPr bwMode="auto">
          <a:xfrm>
            <a:off x="214282" y="0"/>
            <a:ext cx="3929090" cy="301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Home\Downloads\IMG_20210330_104228.jpg"/>
          <p:cNvPicPr>
            <a:picLocks noChangeAspect="1" noChangeArrowheads="1"/>
          </p:cNvPicPr>
          <p:nvPr/>
        </p:nvPicPr>
        <p:blipFill>
          <a:blip r:embed="rId3"/>
          <a:srcRect l="27778" b="12500"/>
          <a:stretch>
            <a:fillRect/>
          </a:stretch>
        </p:blipFill>
        <p:spPr bwMode="auto">
          <a:xfrm>
            <a:off x="5357818" y="0"/>
            <a:ext cx="2255427" cy="364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Home\Downloads\IMG_20210330_104233.jpg"/>
          <p:cNvPicPr>
            <a:picLocks noChangeAspect="1" noChangeArrowheads="1"/>
          </p:cNvPicPr>
          <p:nvPr/>
        </p:nvPicPr>
        <p:blipFill>
          <a:blip r:embed="rId4"/>
          <a:srcRect l="23611" t="9375" r="13889" b="7291"/>
          <a:stretch>
            <a:fillRect/>
          </a:stretch>
        </p:blipFill>
        <p:spPr bwMode="auto">
          <a:xfrm>
            <a:off x="857224" y="3357538"/>
            <a:ext cx="196901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Home\Downloads\IMG_20210330_104208.jpg"/>
          <p:cNvPicPr>
            <a:picLocks noChangeAspect="1" noChangeArrowheads="1"/>
          </p:cNvPicPr>
          <p:nvPr/>
        </p:nvPicPr>
        <p:blipFill>
          <a:blip r:embed="rId5"/>
          <a:srcRect l="7031" t="26041"/>
          <a:stretch>
            <a:fillRect/>
          </a:stretch>
        </p:blipFill>
        <p:spPr bwMode="auto">
          <a:xfrm>
            <a:off x="3786182" y="3643314"/>
            <a:ext cx="5000628" cy="298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что получилось у нас, </a:t>
            </a:r>
            <a:br>
              <a:rPr lang="ru-RU" dirty="0" smtClean="0"/>
            </a:br>
            <a:r>
              <a:rPr lang="ru-RU" dirty="0" smtClean="0"/>
              <a:t>в видеоролике посмотрите сейчас</a:t>
            </a:r>
            <a:endParaRPr lang="ru-RU" dirty="0"/>
          </a:p>
        </p:txBody>
      </p:sp>
      <p:pic>
        <p:nvPicPr>
          <p:cNvPr id="26626" name="Picture 2" descr="C:\Users\Home\YandexDisk\Скриншоты\2021-04-01_21-59-0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092" t="5796" r="4744" b="7256"/>
          <a:stretch>
            <a:fillRect/>
          </a:stretch>
        </p:blipFill>
        <p:spPr bwMode="auto">
          <a:xfrm>
            <a:off x="1142976" y="2285992"/>
            <a:ext cx="724698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3500462"/>
          </a:xfrm>
        </p:spPr>
        <p:txBody>
          <a:bodyPr>
            <a:noAutofit/>
          </a:bodyPr>
          <a:lstStyle/>
          <a:p>
            <a:r>
              <a:rPr lang="ru-RU" sz="8000" dirty="0" smtClean="0"/>
              <a:t>Спасибо </a:t>
            </a:r>
            <a:br>
              <a:rPr lang="ru-RU" sz="8000" dirty="0" smtClean="0"/>
            </a:br>
            <a:r>
              <a:rPr lang="ru-RU" sz="8000" dirty="0" smtClean="0"/>
              <a:t>за внимание!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театральная группа</a:t>
            </a:r>
            <a:endParaRPr lang="ru-RU" dirty="0"/>
          </a:p>
        </p:txBody>
      </p:sp>
      <p:pic>
        <p:nvPicPr>
          <p:cNvPr id="4" name="Содержимое 3" descr="IMG_20210331_1200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ome\Downloads\IMG_20210329_091712.jpg"/>
          <p:cNvPicPr>
            <a:picLocks noChangeAspect="1" noChangeArrowheads="1"/>
          </p:cNvPicPr>
          <p:nvPr/>
        </p:nvPicPr>
        <p:blipFill>
          <a:blip r:embed="rId2"/>
          <a:srcRect t="18774"/>
          <a:stretch>
            <a:fillRect/>
          </a:stretch>
        </p:blipFill>
        <p:spPr bwMode="auto">
          <a:xfrm>
            <a:off x="4000496" y="3643314"/>
            <a:ext cx="4954800" cy="3018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Книги каждый день читали,</a:t>
            </a:r>
            <a:br>
              <a:rPr lang="ru-RU" dirty="0" smtClean="0"/>
            </a:br>
            <a:r>
              <a:rPr lang="ru-RU" dirty="0" smtClean="0"/>
              <a:t>много сказок мы узнали</a:t>
            </a:r>
            <a:endParaRPr lang="ru-RU" dirty="0"/>
          </a:p>
        </p:txBody>
      </p:sp>
      <p:pic>
        <p:nvPicPr>
          <p:cNvPr id="2050" name="Picture 2" descr="C:\Users\Home\Downloads\IMG_20210329_09163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5695" t="22780" r="4608" b="1286"/>
          <a:stretch>
            <a:fillRect/>
          </a:stretch>
        </p:blipFill>
        <p:spPr bwMode="auto">
          <a:xfrm>
            <a:off x="214282" y="1500174"/>
            <a:ext cx="450059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Думали, решали,</a:t>
            </a:r>
            <a:br>
              <a:rPr lang="ru-RU" dirty="0" smtClean="0"/>
            </a:br>
            <a:r>
              <a:rPr lang="ru-RU" dirty="0" smtClean="0"/>
              <a:t>сказку выбирали.</a:t>
            </a:r>
            <a:endParaRPr lang="ru-RU" dirty="0"/>
          </a:p>
        </p:txBody>
      </p:sp>
      <p:pic>
        <p:nvPicPr>
          <p:cNvPr id="3074" name="Picture 2" descr="C:\Users\Home\Downloads\IMG_20210330_0859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314" t="12627"/>
          <a:stretch>
            <a:fillRect/>
          </a:stretch>
        </p:blipFill>
        <p:spPr bwMode="auto">
          <a:xfrm>
            <a:off x="214282" y="1785926"/>
            <a:ext cx="3180158" cy="395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Home\Downloads\IMG_20210329_093029.jpg"/>
          <p:cNvPicPr>
            <a:picLocks noChangeAspect="1" noChangeArrowheads="1"/>
          </p:cNvPicPr>
          <p:nvPr/>
        </p:nvPicPr>
        <p:blipFill>
          <a:blip r:embed="rId3"/>
          <a:srcRect t="11111" r="6172"/>
          <a:stretch>
            <a:fillRect/>
          </a:stretch>
        </p:blipFill>
        <p:spPr bwMode="auto">
          <a:xfrm>
            <a:off x="3500430" y="2571744"/>
            <a:ext cx="5429288" cy="385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Очень понравилась нам</a:t>
            </a:r>
            <a:br>
              <a:rPr lang="ru-RU" dirty="0" smtClean="0"/>
            </a:br>
            <a:r>
              <a:rPr lang="ru-RU" dirty="0" smtClean="0"/>
              <a:t>сказка </a:t>
            </a:r>
            <a:r>
              <a:rPr lang="ru-RU" dirty="0" err="1" smtClean="0"/>
              <a:t>Сутеева</a:t>
            </a:r>
            <a:r>
              <a:rPr lang="ru-RU" dirty="0" smtClean="0"/>
              <a:t> «Кто сказал Мяу?»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07" r="11027"/>
          <a:stretch>
            <a:fillRect/>
          </a:stretch>
        </p:blipFill>
        <p:spPr bwMode="auto">
          <a:xfrm rot="5400000">
            <a:off x="2136388" y="2006960"/>
            <a:ext cx="4656909" cy="42148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87106" y="1142984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Сказку сами мы читали</a:t>
            </a:r>
            <a:endParaRPr lang="ru-RU" dirty="0"/>
          </a:p>
        </p:txBody>
      </p:sp>
      <p:pic>
        <p:nvPicPr>
          <p:cNvPr id="3074" name="Picture 2" descr="C:\Users\Home\Downloads\IMG_20210330_1625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071546"/>
            <a:ext cx="407196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И картинки к ней нарисовали</a:t>
            </a:r>
            <a:endParaRPr lang="ru-RU" dirty="0"/>
          </a:p>
        </p:txBody>
      </p:sp>
      <p:pic>
        <p:nvPicPr>
          <p:cNvPr id="2050" name="Picture 2" descr="C:\Users\Home\Downloads\IMG_20210330_1649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303192" cy="3227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Home\Downloads\IMG_20210330_1649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464847" y="2035955"/>
            <a:ext cx="4857752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ownloads\IMG_20210330_1649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946134" cy="370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Home\Downloads\IMG_20210330_1649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214686"/>
            <a:ext cx="4572000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Роли мы распределяли </a:t>
            </a:r>
            <a:br>
              <a:rPr lang="ru-RU" dirty="0" smtClean="0"/>
            </a:br>
            <a:r>
              <a:rPr lang="ru-RU" dirty="0" smtClean="0"/>
              <a:t>и костюмы примеряли</a:t>
            </a:r>
            <a:endParaRPr lang="ru-RU" dirty="0"/>
          </a:p>
        </p:txBody>
      </p:sp>
      <p:pic>
        <p:nvPicPr>
          <p:cNvPr id="1026" name="Picture 2" descr="C:\Users\Home\Downloads\IMG_20210329_110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53" t="16731" r="16854"/>
          <a:stretch>
            <a:fillRect/>
          </a:stretch>
        </p:blipFill>
        <p:spPr bwMode="auto">
          <a:xfrm>
            <a:off x="285720" y="1714488"/>
            <a:ext cx="4572032" cy="430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Home\Downloads\IMG_20210329_110610.jpg"/>
          <p:cNvPicPr>
            <a:picLocks noChangeAspect="1" noChangeArrowheads="1"/>
          </p:cNvPicPr>
          <p:nvPr/>
        </p:nvPicPr>
        <p:blipFill>
          <a:blip r:embed="rId3" cstate="print"/>
          <a:srcRect l="27542" t="8475" r="19067"/>
          <a:stretch>
            <a:fillRect/>
          </a:stretch>
        </p:blipFill>
        <p:spPr bwMode="auto">
          <a:xfrm>
            <a:off x="5254612" y="1714488"/>
            <a:ext cx="3389357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53</Words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«Путешествие по сказкам  Э.Н. Успенского и В.Г. Сутеева»</vt:lpstr>
      <vt:lpstr>Наша театральная группа</vt:lpstr>
      <vt:lpstr>Книги каждый день читали, много сказок мы узнали</vt:lpstr>
      <vt:lpstr>Думали, решали, сказку выбирали.</vt:lpstr>
      <vt:lpstr>Очень понравилась нам сказка Сутеева «Кто сказал Мяу?»</vt:lpstr>
      <vt:lpstr>Сказку сами мы читали</vt:lpstr>
      <vt:lpstr>И картинки к ней нарисовали</vt:lpstr>
      <vt:lpstr>Слайд 8</vt:lpstr>
      <vt:lpstr>Роли мы распределяли  и костюмы примеряли</vt:lpstr>
      <vt:lpstr>Про декорации мы помнили, своими руками всё исполнили</vt:lpstr>
      <vt:lpstr>Репетировали в зале и слова запоминали</vt:lpstr>
      <vt:lpstr>Слайд 12</vt:lpstr>
      <vt:lpstr>А что получилось у нас,  в видеоролике посмотрите сейчас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по сказкам  Э.Н. Успенского и В.Г. Сутеева»</dc:title>
  <dc:creator>Home</dc:creator>
  <cp:lastModifiedBy>Home</cp:lastModifiedBy>
  <cp:revision>15</cp:revision>
  <dcterms:created xsi:type="dcterms:W3CDTF">2021-04-01T08:28:50Z</dcterms:created>
  <dcterms:modified xsi:type="dcterms:W3CDTF">2021-04-01T16:07:49Z</dcterms:modified>
</cp:coreProperties>
</file>