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3" r:id="rId5"/>
    <p:sldId id="273" r:id="rId6"/>
    <p:sldId id="274" r:id="rId7"/>
    <p:sldId id="266" r:id="rId8"/>
    <p:sldId id="275" r:id="rId9"/>
    <p:sldId id="264" r:id="rId10"/>
    <p:sldId id="27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07" autoAdjust="0"/>
  </p:normalViewPr>
  <p:slideViewPr>
    <p:cSldViewPr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7CFEA4-2501-4F21-BFB2-3EE5CD91CF3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BAC2A9-D1FD-4CAA-8946-F448832E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«Дымковская игрушка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своими руками»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429000"/>
            <a:ext cx="4600600" cy="27363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Мастер-класс подготовила</a:t>
            </a:r>
          </a:p>
          <a:p>
            <a:pPr algn="r"/>
            <a:r>
              <a:rPr lang="ru-RU" dirty="0" smtClean="0"/>
              <a:t>Воспитатель МБДОУ </a:t>
            </a:r>
            <a:r>
              <a:rPr lang="ru-RU" dirty="0" smtClean="0"/>
              <a:t>детский сад № </a:t>
            </a:r>
            <a:r>
              <a:rPr lang="ru-RU" dirty="0" smtClean="0"/>
              <a:t>519</a:t>
            </a:r>
          </a:p>
          <a:p>
            <a:pPr algn="r"/>
            <a:r>
              <a:rPr lang="ru-RU" dirty="0" err="1" smtClean="0"/>
              <a:t>Жаркова</a:t>
            </a:r>
            <a:r>
              <a:rPr lang="ru-RU" dirty="0" smtClean="0"/>
              <a:t> С.И.</a:t>
            </a:r>
            <a:endParaRPr lang="ru-RU" dirty="0"/>
          </a:p>
        </p:txBody>
      </p:sp>
      <p:pic>
        <p:nvPicPr>
          <p:cNvPr id="5" name="Содержимое 7" descr="SAM_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Последний шаг: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покрываем лаком</a:t>
            </a:r>
            <a:endParaRPr lang="ru-RU" sz="2700" dirty="0"/>
          </a:p>
        </p:txBody>
      </p:sp>
      <p:pic>
        <p:nvPicPr>
          <p:cNvPr id="9" name="Содержимое 8" descr="SAM_9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7946" y="1609725"/>
            <a:ext cx="4817507" cy="48466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908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Удачного творчества!!!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7" descr="00008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4077072"/>
            <a:ext cx="40166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hello_html_20c229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124744"/>
            <a:ext cx="4329807" cy="255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948690"/>
            <a:ext cx="468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знаменито Дымково?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Игрушкою своей,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нету цвета дымного,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серости серей.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что-то есть от радуги!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капелек росы...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что-то есть от радости,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Гремящей как басы.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Она глядит не прянично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Ликующе и празднично!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молодость — изюминка!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удаль и размах...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Сияет охра с суриком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всей земле в домах.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Сияет охра с суриком,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всем светло не сумрачно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злость и хмурость льдинкою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всякого следа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под улыбкой Дымково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Растают навсегда!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(В.Фофанов)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13690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класс рассчитан для всех, кто увлекается лепкой и любит создавать красивые изделия своими руками.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Назначение игрушки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 для знакомства с промыслом русского народа.</a:t>
            </a:r>
          </a:p>
        </p:txBody>
      </p:sp>
      <p:pic>
        <p:nvPicPr>
          <p:cNvPr id="4" name="Содержимое 9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140968"/>
            <a:ext cx="4176464" cy="31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136904" cy="4597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Дымка», так ласково называют в народе дымковскую игрушку. Глядя на любую из них, с трудом сдерживаешь возглас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восхищения.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 изделия создаются в единственном экземпляре и не имеют серийного производства. Попробуйте и вы сделать такую вещь ручной работы по мотивам и опыту дымковских мастеров.</a:t>
            </a:r>
          </a:p>
        </p:txBody>
      </p:sp>
      <p:pic>
        <p:nvPicPr>
          <p:cNvPr id="5" name="Содержимое 8" descr="0bfef5ef580ea8c18d648d8a8d6500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707" y="3573016"/>
            <a:ext cx="4288477" cy="303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 понадобятся: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827584" y="1772816"/>
            <a:ext cx="4040188" cy="39512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Глина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Гуашь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3" descr="123205487501451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3888432" cy="104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6" descr="148230971718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0608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908720"/>
          </a:xfrm>
        </p:spPr>
        <p:txBody>
          <a:bodyPr/>
          <a:lstStyle/>
          <a:p>
            <a:r>
              <a:rPr lang="ru-RU" dirty="0" smtClean="0"/>
              <a:t>Приступаем к работе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3520440" cy="4525963"/>
          </a:xfrm>
        </p:spPr>
        <p:txBody>
          <a:bodyPr/>
          <a:lstStyle/>
          <a:p>
            <a:r>
              <a:rPr lang="ru-RU" b="1" dirty="0" smtClean="0"/>
              <a:t>Шаг 1</a:t>
            </a:r>
            <a:r>
              <a:rPr lang="ru-RU" dirty="0" smtClean="0"/>
              <a:t>: смешиваем глину с водой до получения мягкой для лепки массы.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139952" y="4221089"/>
            <a:ext cx="3672408" cy="3240359"/>
          </a:xfrm>
        </p:spPr>
        <p:txBody>
          <a:bodyPr/>
          <a:lstStyle/>
          <a:p>
            <a:r>
              <a:rPr lang="ru-RU" b="1" dirty="0" smtClean="0"/>
              <a:t>Шаг 2: Формируем основные детали – туловище, голову, хвост.</a:t>
            </a:r>
            <a:endParaRPr lang="ru-RU" b="1" dirty="0"/>
          </a:p>
        </p:txBody>
      </p:sp>
      <p:pic>
        <p:nvPicPr>
          <p:cNvPr id="10" name="Содержимое 6" descr="1482309717185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6" descr="1482309689314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038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Из двух овальных лепешек делаем крылья, тщательно примазываем их к туловищу сначала снизу, затем сверху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3429000"/>
            <a:ext cx="4104456" cy="324036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Делаем детали: гребень, бородку из «капелек» глины, начиная с нижнего ряда, постепенно подходя к клюву.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1482309689314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389992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6" descr="148230968931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3888432" cy="1728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5: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ждем полного высыхания нашей фигурки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55976" y="4725144"/>
            <a:ext cx="3816424" cy="187220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6: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покрываем  петуха белой гуашью или белилами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7" descr="1482591180245_0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3856305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482591159526_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Приступаем к раскрашиванию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79512" y="1556792"/>
            <a:ext cx="4497388" cy="435334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элементы росписи 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Кружочки, клеточки, полоски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Простой, казалось бы, узор,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отвести не в силах взор.</a:t>
            </a:r>
          </a:p>
          <a:p>
            <a:endParaRPr lang="ru-RU" dirty="0"/>
          </a:p>
        </p:txBody>
      </p:sp>
      <p:pic>
        <p:nvPicPr>
          <p:cNvPr id="8" name="Содержимое 6" descr="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4287180" cy="230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4362625_17695nothumb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17646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1482602395300_0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6" descr="1482602395300_3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4217194"/>
            <a:ext cx="3521075" cy="264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1482602423624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060848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231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«Дымковская игрушка  своими руками»</vt:lpstr>
      <vt:lpstr>Слайд 2</vt:lpstr>
      <vt:lpstr>Слайд 3</vt:lpstr>
      <vt:lpstr>Для работы понадобятся:</vt:lpstr>
      <vt:lpstr>Приступаем к работе</vt:lpstr>
      <vt:lpstr>Слайд 6</vt:lpstr>
      <vt:lpstr>Слайд 7</vt:lpstr>
      <vt:lpstr>Приступаем к раскрашиванию</vt:lpstr>
      <vt:lpstr>Слайд 9</vt:lpstr>
      <vt:lpstr>Последний шаг:   покрываем лаком</vt:lpstr>
      <vt:lpstr>Удачного творчества!!!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13</cp:revision>
  <dcterms:created xsi:type="dcterms:W3CDTF">2017-01-11T08:54:26Z</dcterms:created>
  <dcterms:modified xsi:type="dcterms:W3CDTF">2017-01-11T15:11:09Z</dcterms:modified>
</cp:coreProperties>
</file>