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33F0D2-EC20-4082-8ACD-04797E127C4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916C24-B3F3-4643-A345-32073D90C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437112"/>
            <a:ext cx="7859216" cy="1689051"/>
          </a:xfrm>
        </p:spPr>
        <p:txBody>
          <a:bodyPr/>
          <a:lstStyle/>
          <a:p>
            <a:r>
              <a:rPr lang="ru-RU" dirty="0" smtClean="0"/>
              <a:t>Игры-эксперименты с водой и красками в средней группе «Зайчики» МБДОУ №519.</a:t>
            </a:r>
          </a:p>
          <a:p>
            <a:r>
              <a:rPr lang="ru-RU" dirty="0" smtClean="0"/>
              <a:t>Педагог </a:t>
            </a:r>
            <a:r>
              <a:rPr lang="ru-RU" dirty="0" err="1" smtClean="0"/>
              <a:t>Жаркова</a:t>
            </a:r>
            <a:r>
              <a:rPr lang="ru-RU" dirty="0" smtClean="0"/>
              <a:t> С.И.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522514"/>
          </a:xfrm>
        </p:spPr>
        <p:txBody>
          <a:bodyPr/>
          <a:lstStyle/>
          <a:p>
            <a:r>
              <a:rPr lang="ru-RU" dirty="0" smtClean="0"/>
              <a:t>Мастер –класс «Цветной лед»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Цель: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1- наглядно показать детям, как можно  экспериментировать с водой и краскам. </a:t>
            </a:r>
            <a:br>
              <a:rPr lang="ru-RU" sz="1800" dirty="0" smtClean="0"/>
            </a:br>
            <a:r>
              <a:rPr lang="ru-RU" sz="1800" dirty="0" smtClean="0"/>
              <a:t>2- познакомить со свойствами воды: при замерзании она превращается в лед.</a:t>
            </a:r>
            <a:br>
              <a:rPr lang="ru-RU" sz="1800" dirty="0" smtClean="0"/>
            </a:br>
            <a:r>
              <a:rPr lang="ru-RU" sz="1800" dirty="0" smtClean="0"/>
              <a:t>3-продукт своего </a:t>
            </a:r>
            <a:r>
              <a:rPr lang="ru-RU" sz="1800" dirty="0" smtClean="0"/>
              <a:t>экспериментирования </a:t>
            </a:r>
            <a:r>
              <a:rPr lang="ru-RU" sz="1800" dirty="0" smtClean="0"/>
              <a:t>использовать для украшения участка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Акварельные краски или гуашь.</a:t>
            </a:r>
          </a:p>
          <a:p>
            <a:r>
              <a:rPr lang="ru-RU" dirty="0" smtClean="0"/>
              <a:t>Кисточка</a:t>
            </a:r>
          </a:p>
          <a:p>
            <a:r>
              <a:rPr lang="ru-RU" dirty="0" smtClean="0"/>
              <a:t>Вода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пластиковые или силиконовые формочки</a:t>
            </a:r>
            <a:endParaRPr lang="ru-RU" dirty="0"/>
          </a:p>
        </p:txBody>
      </p:sp>
      <p:pic>
        <p:nvPicPr>
          <p:cNvPr id="6" name="Содержимое 5" descr="SAM_63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3139" y="2060848"/>
            <a:ext cx="4263661" cy="31977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материалы: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6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959515" cy="3719636"/>
          </a:xfrm>
        </p:spPr>
      </p:pic>
      <p:pic>
        <p:nvPicPr>
          <p:cNvPr id="8" name="Содержимое 7" descr="SAM_6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38125" y="2762926"/>
            <a:ext cx="4344483" cy="32583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64219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Окрашиваем воду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63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1615" y="1484784"/>
            <a:ext cx="3888433" cy="51845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Окрашенную воду заливаем в формочки</a:t>
            </a:r>
            <a:endParaRPr lang="ru-RU" dirty="0"/>
          </a:p>
        </p:txBody>
      </p:sp>
      <p:pic>
        <p:nvPicPr>
          <p:cNvPr id="10" name="Содержимое 4" descr="SAM_63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AM_63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10" y="2924944"/>
            <a:ext cx="4416490" cy="3312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Формочки с водой выносим на мороз</a:t>
            </a:r>
            <a:endParaRPr lang="ru-RU" dirty="0"/>
          </a:p>
        </p:txBody>
      </p:sp>
      <p:pic>
        <p:nvPicPr>
          <p:cNvPr id="7" name="Содержимое 6" descr="SAM_637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3783608" cy="2837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Получились красивые ледяные фигурки</a:t>
            </a:r>
            <a:endParaRPr lang="ru-RU" dirty="0"/>
          </a:p>
        </p:txBody>
      </p:sp>
      <p:pic>
        <p:nvPicPr>
          <p:cNvPr id="5" name="Содержимое 4" descr="SAM_638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876256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63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3174504" cy="2380878"/>
          </a:xfrm>
        </p:spPr>
      </p:pic>
      <p:pic>
        <p:nvPicPr>
          <p:cNvPr id="6" name="Содержимое 5" descr="SAM_63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наш участок</a:t>
            </a:r>
            <a:endParaRPr lang="ru-RU" dirty="0"/>
          </a:p>
        </p:txBody>
      </p:sp>
      <p:pic>
        <p:nvPicPr>
          <p:cNvPr id="7" name="Содержимое 4" descr="SAM_6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3750568" cy="281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19256" cy="108498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66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Мастер –класс «Цветной лед»</vt:lpstr>
      <vt:lpstr>Цель:  1- наглядно показать детям, как можно  экспериментировать с водой и краскам.  2- познакомить со свойствами воды: при замерзании она превращается в лед. 3-продукт своего экспериментирования использовать для украшения участка  </vt:lpstr>
      <vt:lpstr>Необходимые материалы:</vt:lpstr>
      <vt:lpstr>Окрашиваем воду</vt:lpstr>
      <vt:lpstr>Окрашенную воду заливаем в формочки</vt:lpstr>
      <vt:lpstr>Формочки с водой выносим на мороз</vt:lpstr>
      <vt:lpstr>Получились красивые ледяные фигурки</vt:lpstr>
      <vt:lpstr>Украшаем наш участок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«Цветной лед»</dc:title>
  <dc:creator>xXxferarixXx</dc:creator>
  <cp:lastModifiedBy>xXxferarixXx</cp:lastModifiedBy>
  <cp:revision>3</cp:revision>
  <dcterms:created xsi:type="dcterms:W3CDTF">2015-01-29T09:36:23Z</dcterms:created>
  <dcterms:modified xsi:type="dcterms:W3CDTF">2015-01-29T10:03:12Z</dcterms:modified>
</cp:coreProperties>
</file>