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5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9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3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1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4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5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E9B7-72D7-4387-94C3-01545B55C51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5701-5346-44F9-B623-E21F3478B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32.png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openxmlformats.org/officeDocument/2006/relationships/image" Target="../media/image16.gif"/><Relationship Id="rId4" Type="http://schemas.microsoft.com/office/2007/relationships/hdphoto" Target="../media/hdphoto9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720" y="836712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ПОДУЕМ!»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предлагает ребёнку выполнить задание, через 8 секунд картинка  меняется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" b="97578" l="7800" r="94800">
                        <a14:foregroundMark x1="45800" y1="7958" x2="45800" y2="7958"/>
                        <a14:foregroundMark x1="40400" y1="16263" x2="40400" y2="16263"/>
                        <a14:foregroundMark x1="38800" y1="18685" x2="38800" y2="18685"/>
                        <a14:foregroundMark x1="41000" y1="14187" x2="41000" y2="14187"/>
                        <a14:foregroundMark x1="63200" y1="15225" x2="63200" y2="15225"/>
                        <a14:foregroundMark x1="61600" y1="16263" x2="61600" y2="16263"/>
                        <a14:foregroundMark x1="64800" y1="19723" x2="64800" y2="19723"/>
                        <a14:foregroundMark x1="68000" y1="20761" x2="68000" y2="20761"/>
                        <a14:foregroundMark x1="56400" y1="9689" x2="56400" y2="9689"/>
                        <a14:foregroundMark x1="77600" y1="22837" x2="77600" y2="22837"/>
                        <a14:foregroundMark x1="75200" y1="16263" x2="75200" y2="16263"/>
                        <a14:foregroundMark x1="79800" y1="35640" x2="79800" y2="35640"/>
                        <a14:foregroundMark x1="74600" y1="42907" x2="74600" y2="42907"/>
                        <a14:foregroundMark x1="67000" y1="46367" x2="67000" y2="46367"/>
                        <a14:foregroundMark x1="82000" y1="63322" x2="82000" y2="63322"/>
                        <a14:foregroundMark x1="77800" y1="67128" x2="77800" y2="67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20" y="3573016"/>
            <a:ext cx="5837634" cy="337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332655"/>
            <a:ext cx="355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Подуй на вертушку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93" r="99405">
                        <a14:foregroundMark x1="44643" y1="41369" x2="44643" y2="41369"/>
                        <a14:foregroundMark x1="41071" y1="42857" x2="41071" y2="42857"/>
                        <a14:foregroundMark x1="62202" y1="41369" x2="62202" y2="41369"/>
                        <a14:foregroundMark x1="82440" y1="95238" x2="82440" y2="95238"/>
                        <a14:foregroundMark x1="81250" y1="97619" x2="81250" y2="97619"/>
                        <a14:foregroundMark x1="81548" y1="89286" x2="81548" y2="89286"/>
                        <a14:foregroundMark x1="81250" y1="87202" x2="81250" y2="87202"/>
                        <a14:foregroundMark x1="81250" y1="86012" x2="81250" y2="86012"/>
                        <a14:backgroundMark x1="82738" y1="71131" x2="82738" y2="71131"/>
                        <a14:backgroundMark x1="82738" y1="67857" x2="82738" y2="67857"/>
                        <a14:backgroundMark x1="82143" y1="76786" x2="82143" y2="76786"/>
                        <a14:backgroundMark x1="77083" y1="79167" x2="77083" y2="79167"/>
                        <a14:backgroundMark x1="77976" y1="66667" x2="77976" y2="66667"/>
                        <a14:backgroundMark x1="83036" y1="67262" x2="83036" y2="67262"/>
                        <a14:backgroundMark x1="76786" y1="68155" x2="76786" y2="68155"/>
                        <a14:backgroundMark x1="71726" y1="80952" x2="71726" y2="80952"/>
                        <a14:backgroundMark x1="74107" y1="84821" x2="74107" y2="84821"/>
                        <a14:backgroundMark x1="73214" y1="77976" x2="73214" y2="77976"/>
                        <a14:backgroundMark x1="71429" y1="79167" x2="71429" y2="79167"/>
                        <a14:backgroundMark x1="73512" y1="80952" x2="73512" y2="80952"/>
                        <a14:backgroundMark x1="76190" y1="80060" x2="78571" y2="80060"/>
                        <a14:backgroundMark x1="81548" y1="78571" x2="81548" y2="78571"/>
                        <a14:backgroundMark x1="86607" y1="79464" x2="86607" y2="79464"/>
                        <a14:backgroundMark x1="88988" y1="78869" x2="88988" y2="78869"/>
                        <a14:backgroundMark x1="91964" y1="79464" x2="91964" y2="79464"/>
                        <a14:backgroundMark x1="95833" y1="78571" x2="95833" y2="78571"/>
                        <a14:backgroundMark x1="92262" y1="75595" x2="92262" y2="75595"/>
                        <a14:backgroundMark x1="91667" y1="74702" x2="91667" y2="74702"/>
                        <a14:backgroundMark x1="89881" y1="74405" x2="89881" y2="74405"/>
                        <a14:backgroundMark x1="89286" y1="73810" x2="89286" y2="73810"/>
                        <a14:backgroundMark x1="86310" y1="73810" x2="85417" y2="74405"/>
                        <a14:backgroundMark x1="83631" y1="75595" x2="83631" y2="75595"/>
                        <a14:backgroundMark x1="83631" y1="75595" x2="83631" y2="75595"/>
                        <a14:backgroundMark x1="82440" y1="75298" x2="82440" y2="75298"/>
                        <a14:backgroundMark x1="84524" y1="72619" x2="84524" y2="72619"/>
                        <a14:backgroundMark x1="83929" y1="70536" x2="86905" y2="71726"/>
                        <a14:backgroundMark x1="92262" y1="71429" x2="92262" y2="71429"/>
                        <a14:backgroundMark x1="93452" y1="70536" x2="93452" y2="70536"/>
                        <a14:backgroundMark x1="89286" y1="80655" x2="89286" y2="80655"/>
                        <a14:backgroundMark x1="88393" y1="79464" x2="88393" y2="79464"/>
                        <a14:backgroundMark x1="87202" y1="75000" x2="87202" y2="75893"/>
                        <a14:backgroundMark x1="86310" y1="76488" x2="84821" y2="77083"/>
                        <a14:backgroundMark x1="76786" y1="77976" x2="76786" y2="77976"/>
                        <a14:backgroundMark x1="76488" y1="77976" x2="76488" y2="77976"/>
                        <a14:backgroundMark x1="90774" y1="85714" x2="90774" y2="85714"/>
                        <a14:backgroundMark x1="94048" y1="86607" x2="94048" y2="86607"/>
                        <a14:backgroundMark x1="89286" y1="83631" x2="89286" y2="83631"/>
                        <a14:backgroundMark x1="86012" y1="85714" x2="86012" y2="85714"/>
                        <a14:backgroundMark x1="84226" y1="85714" x2="84226" y2="85714"/>
                        <a14:backgroundMark x1="83929" y1="83631" x2="83929" y2="83631"/>
                        <a14:backgroundMark x1="84524" y1="81845" x2="84524" y2="81845"/>
                        <a14:backgroundMark x1="83333" y1="80060" x2="83333" y2="80060"/>
                        <a14:backgroundMark x1="79464" y1="82440" x2="79464" y2="82440"/>
                        <a14:backgroundMark x1="78274" y1="83036" x2="78274" y2="83036"/>
                        <a14:backgroundMark x1="80060" y1="75298" x2="80060" y2="75298"/>
                        <a14:backgroundMark x1="80952" y1="72321" x2="80952" y2="72321"/>
                        <a14:backgroundMark x1="94940" y1="77976" x2="94940" y2="77976"/>
                        <a14:backgroundMark x1="84524" y1="86310" x2="84524" y2="8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8800"/>
            <a:ext cx="5056584" cy="50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208">
            <a:off x="4249453" y="4784561"/>
            <a:ext cx="1819920" cy="18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" b="100000" l="308" r="100000">
                        <a14:foregroundMark x1="24538" y1="57213" x2="24538" y2="57213"/>
                        <a14:foregroundMark x1="21077" y1="54249" x2="21077" y2="54249"/>
                        <a14:foregroundMark x1="22846" y1="52569" x2="22846" y2="52569"/>
                        <a14:foregroundMark x1="21692" y1="62154" x2="21692" y2="62154"/>
                        <a14:foregroundMark x1="64077" y1="66601" x2="64077" y2="66601"/>
                        <a14:foregroundMark x1="31231" y1="71443" x2="31231" y2="71443"/>
                        <a14:foregroundMark x1="24154" y1="73221" x2="24154" y2="73221"/>
                        <a14:foregroundMark x1="14000" y1="76383" x2="14000" y2="76383"/>
                        <a14:foregroundMark x1="7385" y1="74704" x2="7385" y2="74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15" y="31616"/>
            <a:ext cx="918041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17" y="4797152"/>
            <a:ext cx="244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Умница!</a:t>
            </a:r>
          </a:p>
          <a:p>
            <a:pPr algn="ctr"/>
            <a:r>
              <a:rPr lang="ru-RU" sz="2400" b="1" dirty="0" smtClean="0"/>
              <a:t>Ты научился дуть лучше меня!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11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9966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17289"/>
            <a:ext cx="42862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64" y="305650"/>
            <a:ext cx="3267366" cy="326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2760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Подуй на чай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3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94"/>
          <a:stretch/>
        </p:blipFill>
        <p:spPr bwMode="auto">
          <a:xfrm>
            <a:off x="3275856" y="2164080"/>
            <a:ext cx="3514522" cy="452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2"/>
          <a:stretch/>
        </p:blipFill>
        <p:spPr bwMode="auto">
          <a:xfrm>
            <a:off x="3029187" y="0"/>
            <a:ext cx="4347058" cy="22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3826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Задуй свечку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2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63" b="92453" l="65303" r="99859">
                        <a14:foregroundMark x1="82370" y1="25786" x2="82370" y2="25786"/>
                        <a14:foregroundMark x1="80254" y1="26730" x2="80254" y2="2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106" r="2196" b="-106"/>
          <a:stretch/>
        </p:blipFill>
        <p:spPr bwMode="auto">
          <a:xfrm>
            <a:off x="2195736" y="443573"/>
            <a:ext cx="4464071" cy="63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3" b="96021" l="55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9" y="467849"/>
            <a:ext cx="4464496" cy="63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9775" y="44357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Дуй на одуванчик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99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35" y="908720"/>
            <a:ext cx="5693618" cy="56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96" y="2089881"/>
            <a:ext cx="3331295" cy="33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1176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6999" y="33265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Надуй шарик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2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84" l="9804" r="100000">
                        <a14:foregroundMark x1="66176" y1="6130" x2="66176" y2="6130"/>
                        <a14:foregroundMark x1="78431" y1="22989" x2="78431" y2="22989"/>
                        <a14:foregroundMark x1="59477" y1="27011" x2="59477" y2="27011"/>
                        <a14:foregroundMark x1="58824" y1="21456" x2="58824" y2="21456"/>
                        <a14:foregroundMark x1="77451" y1="20881" x2="77451" y2="20881"/>
                        <a14:foregroundMark x1="57026" y1="9579" x2="57026" y2="9579"/>
                        <a14:foregroundMark x1="70098" y1="9387" x2="70098" y2="9387"/>
                        <a14:foregroundMark x1="59314" y1="24904" x2="59314" y2="24904"/>
                        <a14:backgroundMark x1="45752" y1="45977" x2="45752" y2="45977"/>
                        <a14:backgroundMark x1="33007" y1="38506" x2="32353" y2="38506"/>
                        <a14:backgroundMark x1="31863" y1="43870" x2="31863" y2="43870"/>
                        <a14:backgroundMark x1="31699" y1="41571" x2="31699" y2="41571"/>
                        <a14:backgroundMark x1="31699" y1="45211" x2="31699" y2="45211"/>
                        <a14:backgroundMark x1="63562" y1="7471" x2="63562" y2="7471"/>
                        <a14:backgroundMark x1="73039" y1="71456" x2="73039" y2="71456"/>
                        <a14:backgroundMark x1="70588" y1="69923" x2="70588" y2="69923"/>
                        <a14:backgroundMark x1="35131" y1="8621" x2="35131" y2="8621"/>
                        <a14:backgroundMark x1="43464" y1="4789" x2="43464" y2="4789"/>
                        <a14:backgroundMark x1="91830" y1="25862" x2="91830" y2="25862"/>
                        <a14:backgroundMark x1="94444" y1="43295" x2="94444" y2="43295"/>
                        <a14:backgroundMark x1="94281" y1="41188" x2="94281" y2="41188"/>
                        <a14:backgroundMark x1="95915" y1="45977" x2="95915" y2="4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44" y="436784"/>
            <a:ext cx="7491513" cy="63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799569" y="2668545"/>
            <a:ext cx="1474763" cy="1283435"/>
            <a:chOff x="8356803" y="1546561"/>
            <a:chExt cx="1474763" cy="128343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803" y="1913593"/>
              <a:ext cx="787197" cy="787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8456433" y="1546561"/>
              <a:ext cx="1375133" cy="1283435"/>
              <a:chOff x="5732512" y="2437090"/>
              <a:chExt cx="1375133" cy="1283435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512" y="2933328"/>
                <a:ext cx="787197" cy="787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9596" y="2782312"/>
                <a:ext cx="792163" cy="78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512" y="2437090"/>
                <a:ext cx="792163" cy="78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253" y="2437090"/>
                <a:ext cx="792163" cy="78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5482" y="2933328"/>
                <a:ext cx="792163" cy="78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63" name="Picture 15" descr="C:\Users\ZED\Desktop\снежинки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03" y="-112620"/>
            <a:ext cx="9166799" cy="78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205951"/>
            <a:ext cx="246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Сдуй снежинки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24" y="331890"/>
            <a:ext cx="5244440" cy="619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8039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0233">
            <a:off x="1168443" y="1740287"/>
            <a:ext cx="969329" cy="8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49" y="2636912"/>
            <a:ext cx="12255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44" y="233768"/>
            <a:ext cx="12255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33768"/>
            <a:ext cx="12255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275" y="925759"/>
            <a:ext cx="1043409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67943"/>
            <a:ext cx="10429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298649"/>
            <a:ext cx="10429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0" b="95278" l="1000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9592">
            <a:off x="5253615" y="1085712"/>
            <a:ext cx="1112158" cy="9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81" y="2500258"/>
            <a:ext cx="13414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07" y="1392814"/>
            <a:ext cx="13414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1"/>
          <a:stretch/>
        </p:blipFill>
        <p:spPr bwMode="auto">
          <a:xfrm rot="1169781">
            <a:off x="1591888" y="1060772"/>
            <a:ext cx="1341437" cy="9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94" y="1988715"/>
            <a:ext cx="13414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062956" y="5565849"/>
            <a:ext cx="4902991" cy="1588178"/>
            <a:chOff x="2062956" y="5565849"/>
            <a:chExt cx="4902991" cy="158817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347" y="5668614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89212">
              <a:off x="4571206" y="5589240"/>
              <a:ext cx="1341437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17229">
              <a:off x="3767881" y="5618192"/>
              <a:ext cx="1341437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78151">
              <a:off x="2930229" y="5526161"/>
              <a:ext cx="1341437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831" y="5697566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07782">
              <a:off x="4210199" y="5741665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956" y="5785765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64315">
              <a:off x="5813422" y="5760176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230" y="5812590"/>
              <a:ext cx="10429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956" y="5627015"/>
              <a:ext cx="1341437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778" y="5733214"/>
              <a:ext cx="1341437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756756" y="101057"/>
            <a:ext cx="318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Подул сильный ветер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4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1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7" r="35810" b="14211"/>
          <a:stretch/>
        </p:blipFill>
        <p:spPr bwMode="auto">
          <a:xfrm>
            <a:off x="-468560" y="1458251"/>
            <a:ext cx="3838560" cy="50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332655"/>
            <a:ext cx="27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Плыви кораблик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500" b="98250" l="0" r="99077">
                        <a14:foregroundMark x1="37077" y1="91750" x2="37077" y2="91750"/>
                        <a14:foregroundMark x1="31692" y1="88250" x2="31692" y2="88250"/>
                        <a14:foregroundMark x1="24000" y1="92500" x2="24000" y2="92500"/>
                        <a14:foregroundMark x1="9231" y1="91750" x2="9231" y2="91750"/>
                        <a14:foregroundMark x1="42308" y1="91750" x2="42308" y2="91750"/>
                        <a14:foregroundMark x1="55385" y1="95500" x2="55385" y2="95500"/>
                        <a14:foregroundMark x1="55385" y1="95500" x2="55385" y2="95500"/>
                        <a14:foregroundMark x1="55385" y1="95000" x2="55385" y2="95000"/>
                        <a14:foregroundMark x1="55385" y1="95000" x2="55385" y2="95000"/>
                        <a14:foregroundMark x1="48154" y1="92000" x2="48154" y2="92000"/>
                        <a14:foregroundMark x1="46462" y1="92000" x2="46462" y2="92000"/>
                        <a14:foregroundMark x1="46000" y1="91750" x2="46000" y2="91750"/>
                        <a14:foregroundMark x1="43385" y1="92000" x2="43385" y2="92000"/>
                        <a14:foregroundMark x1="42154" y1="92000" x2="42154" y2="92000"/>
                        <a14:foregroundMark x1="41538" y1="91750" x2="41538" y2="91750"/>
                        <a14:foregroundMark x1="41538" y1="91750" x2="41538" y2="91750"/>
                        <a14:foregroundMark x1="71077" y1="96250" x2="71077" y2="96250"/>
                        <a14:foregroundMark x1="71077" y1="96250" x2="71077" y2="96250"/>
                        <a14:foregroundMark x1="71077" y1="96250" x2="72462" y2="96750"/>
                        <a14:foregroundMark x1="73385" y1="96750" x2="76154" y2="96250"/>
                        <a14:foregroundMark x1="77538" y1="95750" x2="80308" y2="96250"/>
                        <a14:foregroundMark x1="81385" y1="96250" x2="81385" y2="96250"/>
                        <a14:foregroundMark x1="15385" y1="93000" x2="1538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897"/>
          <a:stretch/>
        </p:blipFill>
        <p:spPr bwMode="auto">
          <a:xfrm>
            <a:off x="-4694" y="6183151"/>
            <a:ext cx="9148693" cy="6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5.55556E-7 2.96296E-6 L 1.3099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8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42" y="1916832"/>
            <a:ext cx="3989089" cy="398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32655"/>
            <a:ext cx="355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Надуй мыльный пузырь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1" l="10000" r="100000">
                        <a14:foregroundMark x1="72667" y1="57860" x2="72667" y2="57860"/>
                        <a14:foregroundMark x1="71000" y1="76254" x2="71000" y2="76254"/>
                        <a14:foregroundMark x1="71833" y1="73579" x2="71833" y2="73579"/>
                        <a14:foregroundMark x1="72667" y1="78930" x2="72667" y2="78930"/>
                        <a14:foregroundMark x1="73000" y1="83612" x2="73000" y2="83612"/>
                        <a14:foregroundMark x1="72167" y1="76589" x2="72167" y2="76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0"/>
          <a:stretch/>
        </p:blipFill>
        <p:spPr bwMode="auto">
          <a:xfrm flipH="1">
            <a:off x="15436" y="1665959"/>
            <a:ext cx="3779912" cy="51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" b="99734" l="0" r="9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42" y="3441800"/>
            <a:ext cx="1641811" cy="16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ZED</dc:creator>
  <cp:lastModifiedBy>User</cp:lastModifiedBy>
  <cp:revision>31</cp:revision>
  <dcterms:created xsi:type="dcterms:W3CDTF">2017-02-14T18:56:31Z</dcterms:created>
  <dcterms:modified xsi:type="dcterms:W3CDTF">2017-02-19T17:30:50Z</dcterms:modified>
</cp:coreProperties>
</file>