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5" r:id="rId15"/>
    <p:sldId id="268" r:id="rId16"/>
    <p:sldId id="270" r:id="rId17"/>
    <p:sldId id="273" r:id="rId18"/>
    <p:sldId id="271" r:id="rId19"/>
    <p:sldId id="272" r:id="rId20"/>
  </p:sldIdLst>
  <p:sldSz cx="10440988" cy="7561263"/>
  <p:notesSz cx="6858000" cy="9144000"/>
  <p:defaultTextStyle>
    <a:defPPr>
      <a:defRPr lang="ru-RU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2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16" y="62"/>
      </p:cViewPr>
      <p:guideLst>
        <p:guide orient="horz" pos="2382"/>
        <p:guide pos="32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7B8D6-C911-41B0-AE4B-DB098810B1A7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62038" y="685800"/>
            <a:ext cx="47339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71B55-61F4-4D27-8168-F7AF2DF2A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40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3074" y="2348893"/>
            <a:ext cx="887484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6148" y="4284716"/>
            <a:ext cx="7308692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16" y="302802"/>
            <a:ext cx="2349222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0" y="302802"/>
            <a:ext cx="6873650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858812"/>
            <a:ext cx="8874840" cy="150175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3204786"/>
            <a:ext cx="887484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2050" y="1764295"/>
            <a:ext cx="4611436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7502" y="1764295"/>
            <a:ext cx="4611436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49" y="1692533"/>
            <a:ext cx="4613250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49" y="2397901"/>
            <a:ext cx="4613250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77" y="1692533"/>
            <a:ext cx="4615062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877" y="2397901"/>
            <a:ext cx="4615062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301050"/>
            <a:ext cx="3435013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2136" y="301051"/>
            <a:ext cx="5836802" cy="645332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50" y="1582265"/>
            <a:ext cx="3435013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07" y="5292884"/>
            <a:ext cx="6264593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07" y="675613"/>
            <a:ext cx="6264593" cy="4536758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07" y="5917739"/>
            <a:ext cx="6264593" cy="887398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302801"/>
            <a:ext cx="9396889" cy="1260211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50" y="1764295"/>
            <a:ext cx="9396889" cy="4990084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049" y="7008171"/>
            <a:ext cx="2436231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338" y="7008171"/>
            <a:ext cx="3306313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2708" y="7008171"/>
            <a:ext cx="2436231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-71710-1255780662_thumb.png"/>
          <p:cNvPicPr>
            <a:picLocks noChangeAspect="1"/>
          </p:cNvPicPr>
          <p:nvPr/>
        </p:nvPicPr>
        <p:blipFill rotWithShape="1">
          <a:blip r:embed="rId2"/>
          <a:srcRect t="9269" b="5892"/>
          <a:stretch/>
        </p:blipFill>
        <p:spPr>
          <a:xfrm>
            <a:off x="4500414" y="1764407"/>
            <a:ext cx="5643602" cy="49506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9447" y="1203668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Что забыл нарисовать художник ?</a:t>
            </a:r>
          </a:p>
          <a:p>
            <a:r>
              <a:rPr lang="ru-RU" sz="2800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(образование относительных и притяжательных прилагательных)</a:t>
            </a:r>
            <a:endParaRPr lang="ru-RU" sz="2800" i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410688829133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921" y="0"/>
            <a:ext cx="6899159" cy="7364853"/>
          </a:xfrm>
          <a:prstGeom prst="rect">
            <a:avLst/>
          </a:prstGeom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 rot="20794306">
            <a:off x="3643533" y="116154"/>
            <a:ext cx="2022566" cy="1422728"/>
          </a:xfrm>
          <a:prstGeom prst="snip2DiagRect">
            <a:avLst>
              <a:gd name="adj1" fmla="val 0"/>
              <a:gd name="adj2" fmla="val 3491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есяц 6"/>
          <p:cNvSpPr/>
          <p:nvPr/>
        </p:nvSpPr>
        <p:spPr>
          <a:xfrm rot="4900427">
            <a:off x="3410539" y="963878"/>
            <a:ext cx="515383" cy="980974"/>
          </a:xfrm>
          <a:prstGeom prst="moon">
            <a:avLst>
              <a:gd name="adj" fmla="val 4975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 rot="16200000">
            <a:off x="1752959" y="-181386"/>
            <a:ext cx="1505782" cy="2143140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244830" y="5580831"/>
            <a:ext cx="1505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Какой лось?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410688829133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921" y="0"/>
            <a:ext cx="6899159" cy="73648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990" y="5220791"/>
            <a:ext cx="15056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Чьи рога?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Какой лось?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7957207_3821971_7ec2893f0eb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466" y="262862"/>
            <a:ext cx="5902986" cy="7089669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649122" y="1994681"/>
            <a:ext cx="1128714" cy="985838"/>
          </a:xfrm>
          <a:prstGeom prst="ellipse">
            <a:avLst/>
          </a:prstGeom>
          <a:blipFill>
            <a:blip r:embed="rId3">
              <a:lum bright="10000"/>
            </a:blip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363502" y="1994681"/>
            <a:ext cx="985838" cy="914400"/>
          </a:xfrm>
          <a:prstGeom prst="ellipse">
            <a:avLst/>
          </a:prstGeom>
          <a:blipFill>
            <a:blip r:embed="rId3">
              <a:lum bright="10000"/>
            </a:blip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130002" y="5341287"/>
            <a:ext cx="1513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Какой волк?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7957207_3821971_7ec2893f0eb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466" y="262862"/>
            <a:ext cx="5902986" cy="70896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28806" y="5362630"/>
            <a:ext cx="15137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Чьи глаза?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Какой волк?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010051_ezhik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444" y="0"/>
            <a:ext cx="7334100" cy="7561263"/>
          </a:xfrm>
          <a:prstGeom prst="rect">
            <a:avLst/>
          </a:prstGeom>
        </p:spPr>
      </p:pic>
      <p:sp>
        <p:nvSpPr>
          <p:cNvPr id="3" name="Месяц 2"/>
          <p:cNvSpPr/>
          <p:nvPr/>
        </p:nvSpPr>
        <p:spPr>
          <a:xfrm rot="5400000" flipH="1" flipV="1">
            <a:off x="6899749" y="5744714"/>
            <a:ext cx="571504" cy="1215370"/>
          </a:xfrm>
          <a:prstGeom prst="moon">
            <a:avLst>
              <a:gd name="adj" fmla="val 87500"/>
            </a:avLst>
          </a:prstGeom>
          <a:solidFill>
            <a:srgbClr val="ECECF8"/>
          </a:solidFill>
          <a:ln>
            <a:solidFill>
              <a:schemeClr val="bg2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403937" y="5558815"/>
            <a:ext cx="13111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Какой ёж?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010051_ezhik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444" y="0"/>
            <a:ext cx="7334100" cy="75612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66646" y="828303"/>
            <a:ext cx="13111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Чей рот?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Какой ёж?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09ef16fa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853" y="173012"/>
            <a:ext cx="4833971" cy="7250957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 rot="19764611">
            <a:off x="6369259" y="2267305"/>
            <a:ext cx="2020617" cy="141749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 rot="12997174">
            <a:off x="4806753" y="1155421"/>
            <a:ext cx="3504531" cy="16886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Месяц 4"/>
          <p:cNvSpPr/>
          <p:nvPr/>
        </p:nvSpPr>
        <p:spPr>
          <a:xfrm rot="8059016">
            <a:off x="5145407" y="1228954"/>
            <a:ext cx="1328362" cy="2546234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583039" y="5849119"/>
            <a:ext cx="1504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Какой заяц?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09ef16fa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853" y="173012"/>
            <a:ext cx="4833971" cy="72509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83039" y="5849119"/>
            <a:ext cx="15040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Чьи уши?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Какой заяц?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346" y="321603"/>
            <a:ext cx="6500858" cy="6994924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 rot="19069321">
            <a:off x="6488412" y="4653998"/>
            <a:ext cx="2310890" cy="28353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Месяц 3"/>
          <p:cNvSpPr/>
          <p:nvPr/>
        </p:nvSpPr>
        <p:spPr>
          <a:xfrm rot="13458149">
            <a:off x="6391920" y="4410578"/>
            <a:ext cx="442057" cy="1474781"/>
          </a:xfrm>
          <a:prstGeom prst="moon">
            <a:avLst>
              <a:gd name="adj" fmla="val 6326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583039" y="5849119"/>
            <a:ext cx="1552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Какой бобр?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96" y="321603"/>
            <a:ext cx="6728308" cy="72396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958" y="5940871"/>
            <a:ext cx="15521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Чей хвост?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Какой бобр?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a5012_ed67ae7f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916" y="208731"/>
            <a:ext cx="3938538" cy="71128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0318857">
            <a:off x="6503136" y="419803"/>
            <a:ext cx="1428760" cy="142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есяц 5"/>
          <p:cNvSpPr/>
          <p:nvPr/>
        </p:nvSpPr>
        <p:spPr>
          <a:xfrm rot="9952966">
            <a:off x="6310388" y="767093"/>
            <a:ext cx="521853" cy="1386443"/>
          </a:xfrm>
          <a:prstGeom prst="moon">
            <a:avLst>
              <a:gd name="adj" fmla="val 8486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есяц 6"/>
          <p:cNvSpPr/>
          <p:nvPr/>
        </p:nvSpPr>
        <p:spPr>
          <a:xfrm rot="5025903">
            <a:off x="5448997" y="270052"/>
            <a:ext cx="457200" cy="1013421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есяц 7"/>
          <p:cNvSpPr/>
          <p:nvPr/>
        </p:nvSpPr>
        <p:spPr>
          <a:xfrm rot="5645140">
            <a:off x="5464219" y="12124"/>
            <a:ext cx="457200" cy="914400"/>
          </a:xfrm>
          <a:prstGeom prst="moon">
            <a:avLst>
              <a:gd name="adj" fmla="val 875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740773" y="6156895"/>
            <a:ext cx="1484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Какая лиса?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a5012_ed67ae7f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916" y="208731"/>
            <a:ext cx="3938538" cy="7112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83039" y="5849119"/>
            <a:ext cx="16417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(Чьи уши?)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(Какая лиса?)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owtodrawbearsdrawinglessons_html_40cda6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889" y="565921"/>
            <a:ext cx="7287085" cy="6357982"/>
          </a:xfrm>
          <a:prstGeom prst="rect">
            <a:avLst/>
          </a:prstGeom>
        </p:spPr>
      </p:pic>
      <p:sp>
        <p:nvSpPr>
          <p:cNvPr id="6" name="Месяц 5"/>
          <p:cNvSpPr/>
          <p:nvPr/>
        </p:nvSpPr>
        <p:spPr>
          <a:xfrm rot="14658349">
            <a:off x="5917320" y="4267286"/>
            <a:ext cx="457200" cy="1833964"/>
          </a:xfrm>
          <a:prstGeom prst="moon">
            <a:avLst>
              <a:gd name="adj" fmla="val 6235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20202675">
            <a:off x="5216737" y="5043370"/>
            <a:ext cx="2907443" cy="2025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6577816" y="4352135"/>
            <a:ext cx="1060704" cy="9144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3653272">
            <a:off x="4536740" y="5048696"/>
            <a:ext cx="1060704" cy="1141848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583039" y="5849119"/>
            <a:ext cx="19618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Какой медведь?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owtodrawbearsdrawinglessons_html_40cda6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889" y="565921"/>
            <a:ext cx="7287085" cy="63579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84076" y="5076775"/>
            <a:ext cx="21189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(Чьи лапы?)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(Какой медведь?)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sZCmAjaF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974" y="15863"/>
            <a:ext cx="5715040" cy="75295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7156" y="2423309"/>
            <a:ext cx="1438193" cy="142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373439" y="5341287"/>
            <a:ext cx="1518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Какая рысь?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sZCmAjaF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974" y="15863"/>
            <a:ext cx="5715040" cy="75295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44830" y="5652839"/>
            <a:ext cx="15183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Чей хвост?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Какая рысь?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06884_9pmdg1czqps00sw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250" y="423045"/>
            <a:ext cx="7666488" cy="6715172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5220494" y="2923375"/>
            <a:ext cx="642942" cy="64294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3950" y="5220791"/>
            <a:ext cx="1612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Какая белка?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6884_9pmdg1czqps00sw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250" y="423045"/>
            <a:ext cx="7666488" cy="67151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6352" y="5148783"/>
            <a:ext cx="16129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Чей нос?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Какая белка?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97</Words>
  <Application>Microsoft Office PowerPoint</Application>
  <PresentationFormat>Произвольный</PresentationFormat>
  <Paragraphs>29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31</cp:revision>
  <dcterms:modified xsi:type="dcterms:W3CDTF">2015-12-04T21:53:31Z</dcterms:modified>
</cp:coreProperties>
</file>