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EFCE-725E-4A59-8D41-9B80B5A0066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5BAD-1E52-4F15-8BF9-C504484E66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EFCE-725E-4A59-8D41-9B80B5A0066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5BAD-1E52-4F15-8BF9-C504484E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EFCE-725E-4A59-8D41-9B80B5A0066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5BAD-1E52-4F15-8BF9-C504484E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EFCE-725E-4A59-8D41-9B80B5A0066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5BAD-1E52-4F15-8BF9-C504484E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EFCE-725E-4A59-8D41-9B80B5A0066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5BAD-1E52-4F15-8BF9-C504484E66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EFCE-725E-4A59-8D41-9B80B5A0066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5BAD-1E52-4F15-8BF9-C504484E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EFCE-725E-4A59-8D41-9B80B5A0066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5BAD-1E52-4F15-8BF9-C504484E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EFCE-725E-4A59-8D41-9B80B5A0066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5BAD-1E52-4F15-8BF9-C504484E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EFCE-725E-4A59-8D41-9B80B5A0066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5BAD-1E52-4F15-8BF9-C504484E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EFCE-725E-4A59-8D41-9B80B5A0066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55BAD-1E52-4F15-8BF9-C504484E66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EFCE-725E-4A59-8D41-9B80B5A0066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455BAD-1E52-4F15-8BF9-C504484E66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6CEFCE-725E-4A59-8D41-9B80B5A0066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455BAD-1E52-4F15-8BF9-C504484E664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Новогодняя открытка своими руками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Мастер-класс</a:t>
            </a:r>
          </a:p>
          <a:p>
            <a:r>
              <a:rPr lang="ru-RU" dirty="0" smtClean="0"/>
              <a:t>Воспитатель МБДОУ № 519</a:t>
            </a:r>
          </a:p>
          <a:p>
            <a:r>
              <a:rPr lang="ru-RU" dirty="0" err="1" smtClean="0"/>
              <a:t>Жаркова</a:t>
            </a:r>
            <a:r>
              <a:rPr lang="ru-RU" dirty="0" smtClean="0"/>
              <a:t> Светлана</a:t>
            </a:r>
          </a:p>
          <a:p>
            <a:r>
              <a:rPr lang="ru-RU" dirty="0" smtClean="0"/>
              <a:t>Ивановна</a:t>
            </a:r>
          </a:p>
        </p:txBody>
      </p:sp>
      <p:pic>
        <p:nvPicPr>
          <p:cNvPr id="1026" name="Picture 2" descr="D:\Фото\ФОТО новые\Работа\открытка\SAM_9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97752">
            <a:off x="231433" y="3142530"/>
            <a:ext cx="3732191" cy="2799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343872"/>
          </a:xfrm>
        </p:spPr>
        <p:txBody>
          <a:bodyPr/>
          <a:lstStyle/>
          <a:p>
            <a:r>
              <a:rPr lang="ru-RU" sz="2800" dirty="0" smtClean="0"/>
              <a:t>Открытка – один из самых популярных подарков. </a:t>
            </a:r>
          </a:p>
          <a:p>
            <a:r>
              <a:rPr lang="ru-RU" sz="2800" dirty="0" smtClean="0"/>
              <a:t>С помощью открытки можно передать множество теплых и искренних пожеланий. </a:t>
            </a:r>
          </a:p>
          <a:p>
            <a:r>
              <a:rPr lang="ru-RU" sz="2800" dirty="0" smtClean="0"/>
              <a:t>Ее можно купить в магазине, а можно сделать самостоятельно с вашим ребенком. </a:t>
            </a:r>
          </a:p>
          <a:p>
            <a:r>
              <a:rPr lang="ru-RU" sz="2800" dirty="0" smtClean="0"/>
              <a:t>Открытка, сделанная своими руками, станет по-настоящему ценным подарком.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Время, проведенное  вместе с вашим ребенком, подарит много положительных эмоций вам обоим.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/>
              <a:t>Подготовительные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389120"/>
          </a:xfrm>
        </p:spPr>
        <p:txBody>
          <a:bodyPr/>
          <a:lstStyle/>
          <a:p>
            <a:r>
              <a:rPr lang="ru-RU" dirty="0" smtClean="0"/>
              <a:t>Возьмите лист картона формата А4 и согните его пополам. Это будет основа для открытки.</a:t>
            </a:r>
          </a:p>
          <a:p>
            <a:r>
              <a:rPr lang="ru-RU" dirty="0" smtClean="0"/>
              <a:t>Приготовьте цветную бумагу, картон, ножницы, клей, материалы для украшения.</a:t>
            </a:r>
            <a:endParaRPr lang="ru-RU" dirty="0"/>
          </a:p>
        </p:txBody>
      </p:sp>
      <p:pic>
        <p:nvPicPr>
          <p:cNvPr id="4" name="Содержимое 7" descr="SAM_9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376916" y="3488180"/>
            <a:ext cx="3353759" cy="2515319"/>
          </a:xfrm>
          <a:prstGeom prst="rect">
            <a:avLst/>
          </a:prstGeom>
        </p:spPr>
      </p:pic>
      <p:pic>
        <p:nvPicPr>
          <p:cNvPr id="5" name="Содержимое 6" descr="SAM_9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42900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dirty="0" smtClean="0"/>
              <a:t>Внутренняя сторона открытки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716016" y="1340768"/>
            <a:ext cx="4038600" cy="4434840"/>
          </a:xfrm>
        </p:spPr>
        <p:txBody>
          <a:bodyPr/>
          <a:lstStyle/>
          <a:p>
            <a:r>
              <a:rPr lang="ru-RU" dirty="0" smtClean="0"/>
              <a:t>Получившуюся гармошку, приклейте между внутренними сторонами открытки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038600" cy="4650864"/>
          </a:xfrm>
        </p:spPr>
        <p:txBody>
          <a:bodyPr/>
          <a:lstStyle/>
          <a:p>
            <a:r>
              <a:rPr lang="ru-RU" dirty="0" smtClean="0"/>
              <a:t>Из белого листа бумаги сделайте «гармошку». Так мы получим сугробы, на которых потом будут размещаться новогодние объекты.</a:t>
            </a:r>
            <a:endParaRPr lang="ru-RU" dirty="0"/>
          </a:p>
        </p:txBody>
      </p:sp>
      <p:pic>
        <p:nvPicPr>
          <p:cNvPr id="11" name="Содержимое 7" descr="SAM_9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21088"/>
            <a:ext cx="3312368" cy="2484276"/>
          </a:xfrm>
          <a:prstGeom prst="rect">
            <a:avLst/>
          </a:prstGeom>
        </p:spPr>
      </p:pic>
      <p:pic>
        <p:nvPicPr>
          <p:cNvPr id="12" name="Содержимое 4" descr="SAM_9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952021">
            <a:off x="4588567" y="3767973"/>
            <a:ext cx="3353667" cy="2515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4038600" cy="4434840"/>
          </a:xfrm>
        </p:spPr>
        <p:txBody>
          <a:bodyPr/>
          <a:lstStyle/>
          <a:p>
            <a:r>
              <a:rPr lang="ru-RU" dirty="0" smtClean="0"/>
              <a:t>В центр открытки помещаем двойную ель.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499992" y="332656"/>
            <a:ext cx="4398640" cy="4794880"/>
          </a:xfrm>
        </p:spPr>
        <p:txBody>
          <a:bodyPr/>
          <a:lstStyle/>
          <a:p>
            <a:pPr algn="r"/>
            <a:r>
              <a:rPr lang="ru-RU" dirty="0" smtClean="0"/>
              <a:t>Готовим новогодние объекты. Это могут быть домики, снеговики, звери. У нас еще и символ года – петушок. Помещаем их в «сугробы»</a:t>
            </a:r>
            <a:endParaRPr lang="ru-RU" dirty="0"/>
          </a:p>
        </p:txBody>
      </p:sp>
      <p:pic>
        <p:nvPicPr>
          <p:cNvPr id="11" name="Содержимое 3" descr="SAM_9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014266">
            <a:off x="-293936" y="2131874"/>
            <a:ext cx="2982718" cy="2237038"/>
          </a:xfrm>
          <a:prstGeom prst="rect">
            <a:avLst/>
          </a:prstGeom>
        </p:spPr>
      </p:pic>
      <p:pic>
        <p:nvPicPr>
          <p:cNvPr id="12" name="Содержимое 8" descr="SAM_9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057877">
            <a:off x="1362714" y="3890404"/>
            <a:ext cx="3116817" cy="2337613"/>
          </a:xfrm>
          <a:prstGeom prst="rect">
            <a:avLst/>
          </a:prstGeom>
        </p:spPr>
      </p:pic>
      <p:pic>
        <p:nvPicPr>
          <p:cNvPr id="13" name="Содержимое 10" descr="SAM_9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43211">
            <a:off x="4108655" y="2577579"/>
            <a:ext cx="2489672" cy="1867254"/>
          </a:xfrm>
          <a:prstGeom prst="rect">
            <a:avLst/>
          </a:prstGeom>
        </p:spPr>
      </p:pic>
      <p:pic>
        <p:nvPicPr>
          <p:cNvPr id="14" name="Содержимое 13" descr="SAM_95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005064"/>
            <a:ext cx="2736304" cy="24941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03232" cy="578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Украшаем внутреннюю сторону</a:t>
            </a:r>
            <a:endParaRPr lang="ru-RU" dirty="0"/>
          </a:p>
        </p:txBody>
      </p:sp>
      <p:pic>
        <p:nvPicPr>
          <p:cNvPr id="17" name="Содержимое 16" descr="SAM_95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469618"/>
            <a:ext cx="3600400" cy="2700300"/>
          </a:xfrm>
        </p:spPr>
      </p:pic>
      <p:pic>
        <p:nvPicPr>
          <p:cNvPr id="19" name="Содержимое 4" descr="SAM_9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00740" y="3837244"/>
            <a:ext cx="3265951" cy="2449463"/>
          </a:xfrm>
          <a:prstGeom prst="rect">
            <a:avLst/>
          </a:prstGeom>
        </p:spPr>
      </p:pic>
      <p:sp>
        <p:nvSpPr>
          <p:cNvPr id="22" name="Содержимое 21"/>
          <p:cNvSpPr>
            <a:spLocks noGrp="1"/>
          </p:cNvSpPr>
          <p:nvPr>
            <p:ph sz="half" idx="2"/>
          </p:nvPr>
        </p:nvSpPr>
        <p:spPr>
          <a:xfrm>
            <a:off x="2051720" y="1196752"/>
            <a:ext cx="4038600" cy="4434840"/>
          </a:xfrm>
        </p:spPr>
        <p:txBody>
          <a:bodyPr/>
          <a:lstStyle/>
          <a:p>
            <a:r>
              <a:rPr lang="ru-RU" dirty="0" smtClean="0"/>
              <a:t>Добавьте пожелание.</a:t>
            </a:r>
          </a:p>
          <a:p>
            <a:r>
              <a:rPr lang="ru-RU" dirty="0" smtClean="0"/>
              <a:t>Украсьте снежинками, бусинами, блестками.</a:t>
            </a:r>
          </a:p>
          <a:p>
            <a:r>
              <a:rPr lang="ru-RU" dirty="0" smtClean="0"/>
              <a:t>ФАНТАЗИРУЙТЕ!!!</a:t>
            </a:r>
          </a:p>
        </p:txBody>
      </p:sp>
      <p:pic>
        <p:nvPicPr>
          <p:cNvPr id="23" name="Содержимое 20" descr="SAM_9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951386" y="3705800"/>
            <a:ext cx="3366526" cy="2524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39136" cy="578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Лицевая сторона открытки</a:t>
            </a:r>
            <a:endParaRPr lang="ru-RU" dirty="0"/>
          </a:p>
        </p:txBody>
      </p:sp>
      <p:pic>
        <p:nvPicPr>
          <p:cNvPr id="13" name="Содержимое 6" descr="SAM_95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2483768" cy="2653746"/>
          </a:xfrm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2195736" y="1412776"/>
            <a:ext cx="3456384" cy="4680520"/>
          </a:xfrm>
        </p:spPr>
        <p:txBody>
          <a:bodyPr/>
          <a:lstStyle/>
          <a:p>
            <a:pPr algn="ctr"/>
            <a:r>
              <a:rPr lang="ru-RU" dirty="0" smtClean="0"/>
              <a:t>Создаем любой новогодний атрибут. У нас это необычная елочка. Для ее создания нам понадобились: </a:t>
            </a:r>
            <a:r>
              <a:rPr lang="ru-RU" dirty="0" smtClean="0"/>
              <a:t>п</a:t>
            </a:r>
            <a:r>
              <a:rPr lang="ru-RU" dirty="0" smtClean="0"/>
              <a:t>алочка, атласные ленточки и бусины.</a:t>
            </a:r>
          </a:p>
          <a:p>
            <a:pPr algn="ctr"/>
            <a:r>
              <a:rPr lang="ru-RU" dirty="0" smtClean="0"/>
              <a:t>На палочку завязываем ленты разной длины.</a:t>
            </a:r>
            <a:endParaRPr lang="ru-RU" dirty="0"/>
          </a:p>
        </p:txBody>
      </p:sp>
      <p:pic>
        <p:nvPicPr>
          <p:cNvPr id="16" name="Содержимое 6" descr="SAM_9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420888"/>
            <a:ext cx="3020374" cy="41379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83568" y="476672"/>
            <a:ext cx="8085584" cy="4389120"/>
          </a:xfrm>
        </p:spPr>
        <p:txBody>
          <a:bodyPr/>
          <a:lstStyle/>
          <a:p>
            <a:r>
              <a:rPr lang="ru-RU" dirty="0" smtClean="0"/>
              <a:t>На лицевой стороне делаем надпись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« С Новым годом!» </a:t>
            </a:r>
          </a:p>
          <a:p>
            <a:pPr>
              <a:buNone/>
            </a:pPr>
            <a:r>
              <a:rPr lang="ru-RU" dirty="0" smtClean="0"/>
              <a:t>Украшаем открытку дополнительными элементами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" name="Содержимое 3" descr="SAM_9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38228" y="2582652"/>
            <a:ext cx="4174431" cy="3130823"/>
          </a:xfrm>
          <a:prstGeom prst="rect">
            <a:avLst/>
          </a:prstGeom>
        </p:spPr>
      </p:pic>
      <p:pic>
        <p:nvPicPr>
          <p:cNvPr id="12" name="Содержимое 5" descr="SAM_9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44557">
            <a:off x="655094" y="2842689"/>
            <a:ext cx="4015201" cy="30114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Поверьте, ваша открытка будет самой лучшей и дорогой!!!</a:t>
            </a:r>
            <a:endParaRPr lang="ru-RU" dirty="0"/>
          </a:p>
        </p:txBody>
      </p:sp>
      <p:pic>
        <p:nvPicPr>
          <p:cNvPr id="4" name="Содержимое 3" descr="1482161552666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6632"/>
            <a:ext cx="1906115" cy="2495152"/>
          </a:xfrm>
        </p:spPr>
      </p:pic>
      <p:pic>
        <p:nvPicPr>
          <p:cNvPr id="5" name="Содержимое 8" descr="148216155266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16632"/>
            <a:ext cx="2383600" cy="3198441"/>
          </a:xfrm>
          <a:prstGeom prst="rect">
            <a:avLst/>
          </a:prstGeom>
        </p:spPr>
      </p:pic>
      <p:pic>
        <p:nvPicPr>
          <p:cNvPr id="6" name="Содержимое 9" descr="1482161552666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564904"/>
            <a:ext cx="1954295" cy="2622377"/>
          </a:xfrm>
          <a:prstGeom prst="rect">
            <a:avLst/>
          </a:prstGeom>
        </p:spPr>
      </p:pic>
      <p:pic>
        <p:nvPicPr>
          <p:cNvPr id="7" name="Содержимое 9" descr="1482161552666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0"/>
            <a:ext cx="2253467" cy="2838401"/>
          </a:xfrm>
          <a:prstGeom prst="rect">
            <a:avLst/>
          </a:prstGeom>
        </p:spPr>
      </p:pic>
      <p:pic>
        <p:nvPicPr>
          <p:cNvPr id="8" name="Содержимое 8" descr="1482161552666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2564904"/>
            <a:ext cx="1900632" cy="2550369"/>
          </a:xfrm>
          <a:prstGeom prst="rect">
            <a:avLst/>
          </a:prstGeom>
        </p:spPr>
      </p:pic>
      <p:pic>
        <p:nvPicPr>
          <p:cNvPr id="9" name="Содержимое 7" descr="1482161552666_0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636912"/>
            <a:ext cx="1728062" cy="24635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245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Новогодняя открытка своими руками</vt:lpstr>
      <vt:lpstr>Слайд 2</vt:lpstr>
      <vt:lpstr>Подготовительные работы</vt:lpstr>
      <vt:lpstr>Внутренняя сторона открытки</vt:lpstr>
      <vt:lpstr>Слайд 5</vt:lpstr>
      <vt:lpstr>Украшаем внутреннюю сторону</vt:lpstr>
      <vt:lpstr>Лицевая сторона открытки</vt:lpstr>
      <vt:lpstr>Слайд 8</vt:lpstr>
      <vt:lpstr>Поверьте, ваша открытка будет самой лучшей и дорогой!!!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открытка своими руками</dc:title>
  <dc:creator>alex</dc:creator>
  <cp:lastModifiedBy>alex</cp:lastModifiedBy>
  <cp:revision>7</cp:revision>
  <dcterms:created xsi:type="dcterms:W3CDTF">2016-12-19T14:43:40Z</dcterms:created>
  <dcterms:modified xsi:type="dcterms:W3CDTF">2016-12-19T15:43:17Z</dcterms:modified>
</cp:coreProperties>
</file>